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" cy="914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36" autoAdjust="0"/>
    <p:restoredTop sz="94690"/>
  </p:normalViewPr>
  <p:slideViewPr>
    <p:cSldViewPr snapToGrid="0">
      <p:cViewPr>
        <p:scale>
          <a:sx n="400" d="100"/>
          <a:sy n="400" d="100"/>
        </p:scale>
        <p:origin x="3896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jpeg>
</file>

<file path=ppt/media/image26.png>
</file>

<file path=ppt/media/image27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" y="149648"/>
            <a:ext cx="777240" cy="318347"/>
          </a:xfrm>
        </p:spPr>
        <p:txBody>
          <a:bodyPr anchor="b"/>
          <a:lstStyle>
            <a:lvl1pPr algn="ctr">
              <a:defRPr sz="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" y="480272"/>
            <a:ext cx="685800" cy="220768"/>
          </a:xfrm>
        </p:spPr>
        <p:txBody>
          <a:bodyPr/>
          <a:lstStyle>
            <a:lvl1pPr marL="0" indent="0" algn="ctr">
              <a:buNone/>
              <a:defRPr sz="240"/>
            </a:lvl1pPr>
            <a:lvl2pPr marL="45720" indent="0" algn="ctr">
              <a:buNone/>
              <a:defRPr sz="200"/>
            </a:lvl2pPr>
            <a:lvl3pPr marL="91440" indent="0" algn="ctr">
              <a:buNone/>
              <a:defRPr sz="180"/>
            </a:lvl3pPr>
            <a:lvl4pPr marL="137160" indent="0" algn="ctr">
              <a:buNone/>
              <a:defRPr sz="160"/>
            </a:lvl4pPr>
            <a:lvl5pPr marL="182880" indent="0" algn="ctr">
              <a:buNone/>
              <a:defRPr sz="160"/>
            </a:lvl5pPr>
            <a:lvl6pPr marL="228600" indent="0" algn="ctr">
              <a:buNone/>
              <a:defRPr sz="160"/>
            </a:lvl6pPr>
            <a:lvl7pPr marL="274320" indent="0" algn="ctr">
              <a:buNone/>
              <a:defRPr sz="160"/>
            </a:lvl7pPr>
            <a:lvl8pPr marL="320040" indent="0" algn="ctr">
              <a:buNone/>
              <a:defRPr sz="160"/>
            </a:lvl8pPr>
            <a:lvl9pPr marL="365760" indent="0" algn="ctr">
              <a:buNone/>
              <a:defRPr sz="1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367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548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" y="48683"/>
            <a:ext cx="197168" cy="774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" y="48683"/>
            <a:ext cx="580073" cy="774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64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58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9" y="227965"/>
            <a:ext cx="788670" cy="380365"/>
          </a:xfrm>
        </p:spPr>
        <p:txBody>
          <a:bodyPr anchor="b"/>
          <a:lstStyle>
            <a:lvl1pPr>
              <a:defRPr sz="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9" y="611929"/>
            <a:ext cx="788670" cy="200025"/>
          </a:xfrm>
        </p:spPr>
        <p:txBody>
          <a:bodyPr/>
          <a:lstStyle>
            <a:lvl1pPr marL="0" indent="0">
              <a:buNone/>
              <a:defRPr sz="240">
                <a:solidFill>
                  <a:schemeClr val="tx1"/>
                </a:solidFill>
              </a:defRPr>
            </a:lvl1pPr>
            <a:lvl2pPr marL="45720" indent="0">
              <a:buNone/>
              <a:defRPr sz="200">
                <a:solidFill>
                  <a:schemeClr val="tx1">
                    <a:tint val="75000"/>
                  </a:schemeClr>
                </a:solidFill>
              </a:defRPr>
            </a:lvl2pPr>
            <a:lvl3pPr marL="91440" indent="0">
              <a:buNone/>
              <a:defRPr sz="180">
                <a:solidFill>
                  <a:schemeClr val="tx1">
                    <a:tint val="75000"/>
                  </a:schemeClr>
                </a:solidFill>
              </a:defRPr>
            </a:lvl3pPr>
            <a:lvl4pPr marL="13716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4pPr>
            <a:lvl5pPr marL="18288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5pPr>
            <a:lvl6pPr marL="22860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6pPr>
            <a:lvl7pPr marL="27432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7pPr>
            <a:lvl8pPr marL="32004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8pPr>
            <a:lvl9pPr marL="36576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61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" y="243417"/>
            <a:ext cx="388620" cy="5801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" y="243417"/>
            <a:ext cx="388620" cy="5801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995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" y="48683"/>
            <a:ext cx="788670" cy="176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" y="224155"/>
            <a:ext cx="386834" cy="109855"/>
          </a:xfrm>
        </p:spPr>
        <p:txBody>
          <a:bodyPr anchor="b"/>
          <a:lstStyle>
            <a:lvl1pPr marL="0" indent="0">
              <a:buNone/>
              <a:defRPr sz="240" b="1"/>
            </a:lvl1pPr>
            <a:lvl2pPr marL="45720" indent="0">
              <a:buNone/>
              <a:defRPr sz="200" b="1"/>
            </a:lvl2pPr>
            <a:lvl3pPr marL="91440" indent="0">
              <a:buNone/>
              <a:defRPr sz="180" b="1"/>
            </a:lvl3pPr>
            <a:lvl4pPr marL="137160" indent="0">
              <a:buNone/>
              <a:defRPr sz="160" b="1"/>
            </a:lvl4pPr>
            <a:lvl5pPr marL="182880" indent="0">
              <a:buNone/>
              <a:defRPr sz="160" b="1"/>
            </a:lvl5pPr>
            <a:lvl6pPr marL="228600" indent="0">
              <a:buNone/>
              <a:defRPr sz="160" b="1"/>
            </a:lvl6pPr>
            <a:lvl7pPr marL="274320" indent="0">
              <a:buNone/>
              <a:defRPr sz="160" b="1"/>
            </a:lvl7pPr>
            <a:lvl8pPr marL="320040" indent="0">
              <a:buNone/>
              <a:defRPr sz="160" b="1"/>
            </a:lvl8pPr>
            <a:lvl9pPr marL="365760" indent="0">
              <a:buNone/>
              <a:defRPr sz="1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" y="334010"/>
            <a:ext cx="386834" cy="4912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" y="224155"/>
            <a:ext cx="388739" cy="109855"/>
          </a:xfrm>
        </p:spPr>
        <p:txBody>
          <a:bodyPr anchor="b"/>
          <a:lstStyle>
            <a:lvl1pPr marL="0" indent="0">
              <a:buNone/>
              <a:defRPr sz="240" b="1"/>
            </a:lvl1pPr>
            <a:lvl2pPr marL="45720" indent="0">
              <a:buNone/>
              <a:defRPr sz="200" b="1"/>
            </a:lvl2pPr>
            <a:lvl3pPr marL="91440" indent="0">
              <a:buNone/>
              <a:defRPr sz="180" b="1"/>
            </a:lvl3pPr>
            <a:lvl4pPr marL="137160" indent="0">
              <a:buNone/>
              <a:defRPr sz="160" b="1"/>
            </a:lvl4pPr>
            <a:lvl5pPr marL="182880" indent="0">
              <a:buNone/>
              <a:defRPr sz="160" b="1"/>
            </a:lvl5pPr>
            <a:lvl6pPr marL="228600" indent="0">
              <a:buNone/>
              <a:defRPr sz="160" b="1"/>
            </a:lvl6pPr>
            <a:lvl7pPr marL="274320" indent="0">
              <a:buNone/>
              <a:defRPr sz="160" b="1"/>
            </a:lvl7pPr>
            <a:lvl8pPr marL="320040" indent="0">
              <a:buNone/>
              <a:defRPr sz="160" b="1"/>
            </a:lvl8pPr>
            <a:lvl9pPr marL="365760" indent="0">
              <a:buNone/>
              <a:defRPr sz="1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" y="334010"/>
            <a:ext cx="388739" cy="4912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822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237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68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" y="60960"/>
            <a:ext cx="294918" cy="213360"/>
          </a:xfrm>
        </p:spPr>
        <p:txBody>
          <a:bodyPr anchor="b"/>
          <a:lstStyle>
            <a:lvl1pPr>
              <a:defRPr sz="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" y="131657"/>
            <a:ext cx="462915" cy="649817"/>
          </a:xfrm>
        </p:spPr>
        <p:txBody>
          <a:bodyPr/>
          <a:lstStyle>
            <a:lvl1pPr>
              <a:defRPr sz="320"/>
            </a:lvl1pPr>
            <a:lvl2pPr>
              <a:defRPr sz="280"/>
            </a:lvl2pPr>
            <a:lvl3pPr>
              <a:defRPr sz="240"/>
            </a:lvl3pPr>
            <a:lvl4pPr>
              <a:defRPr sz="200"/>
            </a:lvl4pPr>
            <a:lvl5pPr>
              <a:defRPr sz="200"/>
            </a:lvl5pPr>
            <a:lvl6pPr>
              <a:defRPr sz="200"/>
            </a:lvl6pPr>
            <a:lvl7pPr>
              <a:defRPr sz="200"/>
            </a:lvl7pPr>
            <a:lvl8pPr>
              <a:defRPr sz="200"/>
            </a:lvl8pPr>
            <a:lvl9pPr>
              <a:defRPr sz="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" y="274320"/>
            <a:ext cx="294918" cy="508212"/>
          </a:xfrm>
        </p:spPr>
        <p:txBody>
          <a:bodyPr/>
          <a:lstStyle>
            <a:lvl1pPr marL="0" indent="0">
              <a:buNone/>
              <a:defRPr sz="160"/>
            </a:lvl1pPr>
            <a:lvl2pPr marL="45720" indent="0">
              <a:buNone/>
              <a:defRPr sz="140"/>
            </a:lvl2pPr>
            <a:lvl3pPr marL="91440" indent="0">
              <a:buNone/>
              <a:defRPr sz="120"/>
            </a:lvl3pPr>
            <a:lvl4pPr marL="137160" indent="0">
              <a:buNone/>
              <a:defRPr sz="100"/>
            </a:lvl4pPr>
            <a:lvl5pPr marL="182880" indent="0">
              <a:buNone/>
              <a:defRPr sz="100"/>
            </a:lvl5pPr>
            <a:lvl6pPr marL="228600" indent="0">
              <a:buNone/>
              <a:defRPr sz="100"/>
            </a:lvl6pPr>
            <a:lvl7pPr marL="274320" indent="0">
              <a:buNone/>
              <a:defRPr sz="100"/>
            </a:lvl7pPr>
            <a:lvl8pPr marL="320040" indent="0">
              <a:buNone/>
              <a:defRPr sz="100"/>
            </a:lvl8pPr>
            <a:lvl9pPr marL="365760" indent="0">
              <a:buNone/>
              <a:defRPr sz="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962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" y="60960"/>
            <a:ext cx="294918" cy="213360"/>
          </a:xfrm>
        </p:spPr>
        <p:txBody>
          <a:bodyPr anchor="b"/>
          <a:lstStyle>
            <a:lvl1pPr>
              <a:defRPr sz="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" y="131657"/>
            <a:ext cx="462915" cy="649817"/>
          </a:xfrm>
        </p:spPr>
        <p:txBody>
          <a:bodyPr anchor="t"/>
          <a:lstStyle>
            <a:lvl1pPr marL="0" indent="0">
              <a:buNone/>
              <a:defRPr sz="320"/>
            </a:lvl1pPr>
            <a:lvl2pPr marL="45720" indent="0">
              <a:buNone/>
              <a:defRPr sz="280"/>
            </a:lvl2pPr>
            <a:lvl3pPr marL="91440" indent="0">
              <a:buNone/>
              <a:defRPr sz="240"/>
            </a:lvl3pPr>
            <a:lvl4pPr marL="137160" indent="0">
              <a:buNone/>
              <a:defRPr sz="200"/>
            </a:lvl4pPr>
            <a:lvl5pPr marL="182880" indent="0">
              <a:buNone/>
              <a:defRPr sz="200"/>
            </a:lvl5pPr>
            <a:lvl6pPr marL="228600" indent="0">
              <a:buNone/>
              <a:defRPr sz="200"/>
            </a:lvl6pPr>
            <a:lvl7pPr marL="274320" indent="0">
              <a:buNone/>
              <a:defRPr sz="200"/>
            </a:lvl7pPr>
            <a:lvl8pPr marL="320040" indent="0">
              <a:buNone/>
              <a:defRPr sz="200"/>
            </a:lvl8pPr>
            <a:lvl9pPr marL="365760" indent="0">
              <a:buNone/>
              <a:defRPr sz="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" y="274320"/>
            <a:ext cx="294918" cy="508212"/>
          </a:xfrm>
        </p:spPr>
        <p:txBody>
          <a:bodyPr/>
          <a:lstStyle>
            <a:lvl1pPr marL="0" indent="0">
              <a:buNone/>
              <a:defRPr sz="160"/>
            </a:lvl1pPr>
            <a:lvl2pPr marL="45720" indent="0">
              <a:buNone/>
              <a:defRPr sz="140"/>
            </a:lvl2pPr>
            <a:lvl3pPr marL="91440" indent="0">
              <a:buNone/>
              <a:defRPr sz="120"/>
            </a:lvl3pPr>
            <a:lvl4pPr marL="137160" indent="0">
              <a:buNone/>
              <a:defRPr sz="100"/>
            </a:lvl4pPr>
            <a:lvl5pPr marL="182880" indent="0">
              <a:buNone/>
              <a:defRPr sz="100"/>
            </a:lvl5pPr>
            <a:lvl6pPr marL="228600" indent="0">
              <a:buNone/>
              <a:defRPr sz="100"/>
            </a:lvl6pPr>
            <a:lvl7pPr marL="274320" indent="0">
              <a:buNone/>
              <a:defRPr sz="100"/>
            </a:lvl7pPr>
            <a:lvl8pPr marL="320040" indent="0">
              <a:buNone/>
              <a:defRPr sz="100"/>
            </a:lvl8pPr>
            <a:lvl9pPr marL="365760" indent="0">
              <a:buNone/>
              <a:defRPr sz="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78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" y="48683"/>
            <a:ext cx="788670" cy="1767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" y="243417"/>
            <a:ext cx="788670" cy="580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" y="847514"/>
            <a:ext cx="205740" cy="486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6760D-BA53-412F-8D86-3FBE735D5CE3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" y="847514"/>
            <a:ext cx="308610" cy="486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" y="847514"/>
            <a:ext cx="205740" cy="486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886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" rtl="0" eaLnBrk="1" latinLnBrk="0" hangingPunct="1">
        <a:lnSpc>
          <a:spcPct val="90000"/>
        </a:lnSpc>
        <a:spcBef>
          <a:spcPct val="0"/>
        </a:spcBef>
        <a:buNone/>
        <a:defRPr sz="4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" indent="-22860" algn="l" defTabSz="91440" rtl="0" eaLnBrk="1" latinLnBrk="0" hangingPunct="1">
        <a:lnSpc>
          <a:spcPct val="90000"/>
        </a:lnSpc>
        <a:spcBef>
          <a:spcPts val="100"/>
        </a:spcBef>
        <a:buFont typeface="Arial" panose="020B0604020202020204" pitchFamily="34" charset="0"/>
        <a:buChar char="•"/>
        <a:defRPr sz="28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24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hexagonal structure&#10;&#10;Description automatically generated">
            <a:extLst>
              <a:ext uri="{FF2B5EF4-FFF2-40B4-BE49-F238E27FC236}">
                <a16:creationId xmlns:a16="http://schemas.microsoft.com/office/drawing/2014/main" id="{7FDBAFE6-A106-9F74-353C-49274E522B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19" y="0"/>
            <a:ext cx="877963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064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D2E8C3-14F6-70E4-A7EC-5AF8A053C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93380"/>
            <a:ext cx="731520" cy="72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49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D39D3D-17A7-5374-C4FE-A5D7CE0F1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95693"/>
            <a:ext cx="731520" cy="72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681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ell&#10;&#10;Description automatically generated">
            <a:extLst>
              <a:ext uri="{FF2B5EF4-FFF2-40B4-BE49-F238E27FC236}">
                <a16:creationId xmlns:a16="http://schemas.microsoft.com/office/drawing/2014/main" id="{80C949AC-837B-26CC-5255-828AEA69F4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91440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383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8C3D09-7FA3-E8D4-1DB9-4BF1CA1BB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756A91B-2805-1A1A-B108-331B724338DA}"/>
              </a:ext>
            </a:extLst>
          </p:cNvPr>
          <p:cNvSpPr/>
          <p:nvPr/>
        </p:nvSpPr>
        <p:spPr>
          <a:xfrm>
            <a:off x="0" y="0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403587-BA7F-7BA7-97FC-A9DB5D287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" y="144780"/>
            <a:ext cx="731520" cy="624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6889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F0BCDEB-0D24-69A3-335A-1A1FDC16E477}"/>
              </a:ext>
            </a:extLst>
          </p:cNvPr>
          <p:cNvSpPr/>
          <p:nvPr/>
        </p:nvSpPr>
        <p:spPr>
          <a:xfrm>
            <a:off x="0" y="0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een and blue spots on a black background&#10;&#10;Description automatically generated">
            <a:extLst>
              <a:ext uri="{FF2B5EF4-FFF2-40B4-BE49-F238E27FC236}">
                <a16:creationId xmlns:a16="http://schemas.microsoft.com/office/drawing/2014/main" id="{8F32592F-976A-8162-503E-668AC45C7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91440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886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15DA224-D7EB-66FD-AC13-8C46646F6141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554202D-D1D5-8516-52C1-1C38EE7225DF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E58DFF0-0390-41ED-2DA6-78A354BB423D}"/>
                </a:ext>
              </a:extLst>
            </p:cNvPr>
            <p:cNvGrpSpPr/>
            <p:nvPr/>
          </p:nvGrpSpPr>
          <p:grpSpPr>
            <a:xfrm>
              <a:off x="91440" y="93013"/>
              <a:ext cx="731520" cy="728374"/>
              <a:chOff x="91440" y="93013"/>
              <a:chExt cx="731520" cy="728374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778829F-142E-76B4-D4F7-6ABC6491DA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440" y="93013"/>
                <a:ext cx="731520" cy="728374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E25D4302-2DE6-3E3E-9246-4A9F80B9140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7122" t="8153" r="73437" b="83346"/>
              <a:stretch/>
            </p:blipFill>
            <p:spPr>
              <a:xfrm>
                <a:off x="121444" y="112062"/>
                <a:ext cx="100012" cy="8966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418101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100807F-F8AE-5F45-F993-199AF03F7626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8B2283E-FD74-291C-2BDC-B35591F5A4A2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E5B0CABA-E506-4E65-CF31-44736C6EDA10}"/>
                </a:ext>
              </a:extLst>
            </p:cNvPr>
            <p:cNvGrpSpPr/>
            <p:nvPr/>
          </p:nvGrpSpPr>
          <p:grpSpPr>
            <a:xfrm>
              <a:off x="8929" y="118345"/>
              <a:ext cx="896542" cy="703902"/>
              <a:chOff x="8929" y="118345"/>
              <a:chExt cx="896542" cy="703902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AFE5079-12AD-2F9E-A057-B175B0D793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l="8332" r="2735"/>
              <a:stretch/>
            </p:blipFill>
            <p:spPr>
              <a:xfrm>
                <a:off x="8929" y="118345"/>
                <a:ext cx="896542" cy="703902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40F1E5F-F64D-34CF-4EF6-188828B2C4C3}"/>
                  </a:ext>
                </a:extLst>
              </p:cNvPr>
              <p:cNvSpPr/>
              <p:nvPr/>
            </p:nvSpPr>
            <p:spPr>
              <a:xfrm>
                <a:off x="8929" y="583867"/>
                <a:ext cx="80072" cy="11813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9865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45B7389-2C81-EEEA-5039-FAA198C44BE6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FA1BD8D-85BE-BFE8-F9A3-E20779C2DD71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8B76494-9CF9-F80B-C869-8FB8D33E2444}"/>
                </a:ext>
              </a:extLst>
            </p:cNvPr>
            <p:cNvGrpSpPr/>
            <p:nvPr/>
          </p:nvGrpSpPr>
          <p:grpSpPr>
            <a:xfrm>
              <a:off x="137160" y="45691"/>
              <a:ext cx="640080" cy="823018"/>
              <a:chOff x="120729" y="45691"/>
              <a:chExt cx="640080" cy="823018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5F2CE10-BA43-D7AA-17B7-6E7517418E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0729" y="45691"/>
                <a:ext cx="640080" cy="400051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6629CBE3-0354-FDFB-76A9-9E18AE1196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729" y="461385"/>
                <a:ext cx="640080" cy="40732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729821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6AB2D65-7BF6-7A0D-8374-47998A68721F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6473C79-DD04-D321-9894-5D1CE68638E4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 descr="Close-up of a microscope view of a plant&#10;&#10;AI-generated content may be incorrect.">
              <a:extLst>
                <a:ext uri="{FF2B5EF4-FFF2-40B4-BE49-F238E27FC236}">
                  <a16:creationId xmlns:a16="http://schemas.microsoft.com/office/drawing/2014/main" id="{D26A495D-1705-D899-202A-A908B34B3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440" y="91440"/>
              <a:ext cx="731520" cy="7315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2617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laser&#10;&#10;Description automatically generated">
            <a:extLst>
              <a:ext uri="{FF2B5EF4-FFF2-40B4-BE49-F238E27FC236}">
                <a16:creationId xmlns:a16="http://schemas.microsoft.com/office/drawing/2014/main" id="{238157D3-0BDB-E624-7DAD-C52F3D82E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459"/>
            <a:ext cx="914400" cy="61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33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87A9064-AF0B-F6E0-5902-00906E1812A2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38F9C95-ADFC-5B2D-418E-644BD161C73C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F54BBA8-7D43-4D9D-B6C7-BF7942024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440" y="91440"/>
              <a:ext cx="731520" cy="7315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747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30F386A-3584-833E-00BD-BD96243D8B72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05F5C3B-D9E9-7CCF-FC07-79FF7589A28F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26" name="Picture 2" descr="Matting Example">
              <a:extLst>
                <a:ext uri="{FF2B5EF4-FFF2-40B4-BE49-F238E27FC236}">
                  <a16:creationId xmlns:a16="http://schemas.microsoft.com/office/drawing/2014/main" id="{0834F8B2-1E02-7E2E-0155-59F0BC4776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83" t="50000"/>
            <a:stretch>
              <a:fillRect/>
            </a:stretch>
          </p:blipFill>
          <p:spPr bwMode="auto">
            <a:xfrm>
              <a:off x="69056" y="111245"/>
              <a:ext cx="776288" cy="691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7A5BB06-FDB2-4825-9A45-05D9D6A49DA8}"/>
                </a:ext>
              </a:extLst>
            </p:cNvPr>
            <p:cNvSpPr/>
            <p:nvPr/>
          </p:nvSpPr>
          <p:spPr>
            <a:xfrm flipH="1" flipV="1">
              <a:off x="85725" y="69056"/>
              <a:ext cx="100013" cy="1285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87709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1671293-C161-5A29-BAA4-6240568A5F2B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22594AA-A194-170B-4E20-5278E719D57C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 descr="A purple and yellow circle with dots&#10;&#10;AI-generated content may be incorrect.">
              <a:extLst>
                <a:ext uri="{FF2B5EF4-FFF2-40B4-BE49-F238E27FC236}">
                  <a16:creationId xmlns:a16="http://schemas.microsoft.com/office/drawing/2014/main" id="{F4ACAEA1-7F80-7D80-71BC-C8F1AAA91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25"/>
            <a:stretch>
              <a:fillRect/>
            </a:stretch>
          </p:blipFill>
          <p:spPr>
            <a:xfrm>
              <a:off x="86763" y="91440"/>
              <a:ext cx="740873" cy="7315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6702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CF471CE-EBF7-9EBF-1382-99DAE0622E45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672779-4A16-32AA-4EAA-36B48D7774D2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 descr="A diagram of a led array&#10;&#10;AI-generated content may be incorrect.">
              <a:extLst>
                <a:ext uri="{FF2B5EF4-FFF2-40B4-BE49-F238E27FC236}">
                  <a16:creationId xmlns:a16="http://schemas.microsoft.com/office/drawing/2014/main" id="{39D4A7D8-6B96-93AD-A7A5-E15E9FEF3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440" y="91440"/>
              <a:ext cx="731520" cy="73152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7F463DD-837F-1EC2-5C2C-1CF25C033E5F}"/>
                </a:ext>
              </a:extLst>
            </p:cNvPr>
            <p:cNvSpPr/>
            <p:nvPr/>
          </p:nvSpPr>
          <p:spPr>
            <a:xfrm>
              <a:off x="469900" y="133350"/>
              <a:ext cx="136525" cy="149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97DB089-E384-3A18-BB54-80ABBE8CE4F9}"/>
                </a:ext>
              </a:extLst>
            </p:cNvPr>
            <p:cNvSpPr/>
            <p:nvPr/>
          </p:nvSpPr>
          <p:spPr>
            <a:xfrm>
              <a:off x="538162" y="631826"/>
              <a:ext cx="255588" cy="149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31123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6856058-3FF3-772B-494D-ECDC165B6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5" y="0"/>
            <a:ext cx="693738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2940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0965FE4-ECF7-64CD-9086-061B2A8FCC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5" t="43823" r="70123"/>
          <a:stretch/>
        </p:blipFill>
        <p:spPr bwMode="auto">
          <a:xfrm>
            <a:off x="0" y="61911"/>
            <a:ext cx="914400" cy="754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1448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AF6EDA9F-C0A7-DA46-15BD-B4522E44A9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4"/>
          <a:stretch/>
        </p:blipFill>
        <p:spPr bwMode="auto">
          <a:xfrm>
            <a:off x="0" y="186233"/>
            <a:ext cx="914400" cy="54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588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1BE34788-5B06-A227-2056-EDF60C2E8A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42" t="4370" r="5260" b="63825"/>
          <a:stretch/>
        </p:blipFill>
        <p:spPr bwMode="auto">
          <a:xfrm>
            <a:off x="0" y="274320"/>
            <a:ext cx="914400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4433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900F4C-A8AE-A9AF-ED9D-E59DAAAAB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" y="171282"/>
            <a:ext cx="600075" cy="2859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66E61B-C633-AD31-1772-C5B9F63194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25"/>
          <a:stretch/>
        </p:blipFill>
        <p:spPr>
          <a:xfrm>
            <a:off x="14286" y="430698"/>
            <a:ext cx="885825" cy="31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80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A2D011-09C3-CB70-EC77-09F222F8D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744"/>
            <a:ext cx="914400" cy="308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E3357F-EBE7-9A0C-8E16-E0AF3E51C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0517"/>
            <a:ext cx="457200" cy="4461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853C9E-9D6B-C0B5-810C-3E4008B9D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10517"/>
            <a:ext cx="457200" cy="44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288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A409AB5D-973D-0236-5E66-5630AC3A9A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79"/>
          <a:stretch/>
        </p:blipFill>
        <p:spPr bwMode="auto">
          <a:xfrm>
            <a:off x="66215" y="0"/>
            <a:ext cx="78197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558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325</TotalTime>
  <Words>0</Words>
  <Application>Microsoft Macintosh PowerPoint</Application>
  <PresentationFormat>Custom</PresentationFormat>
  <Paragraphs>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haowen zhou</dc:creator>
  <cp:lastModifiedBy>haowen zhou</cp:lastModifiedBy>
  <cp:revision>32</cp:revision>
  <dcterms:created xsi:type="dcterms:W3CDTF">2023-11-21T07:03:11Z</dcterms:created>
  <dcterms:modified xsi:type="dcterms:W3CDTF">2025-11-07T22:40:34Z</dcterms:modified>
</cp:coreProperties>
</file>

<file path=docProps/thumbnail.jpeg>
</file>